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28803600" cy="5112702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58"/>
    <p:restoredTop sz="94646"/>
  </p:normalViewPr>
  <p:slideViewPr>
    <p:cSldViewPr>
      <p:cViewPr>
        <p:scale>
          <a:sx n="10" d="100"/>
          <a:sy n="10" d="100"/>
        </p:scale>
        <p:origin x="2656" y="73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98B30225-BCC3-3562-CFAF-A690BBDF3430}"/>
              </a:ext>
            </a:extLst>
          </p:cNvPr>
          <p:cNvSpPr>
            <a:spLocks noGrp="1" noChangeArrowheads="1"/>
          </p:cNvSpPr>
          <p:nvPr>
            <p:ph type="sldImg"/>
          </p:nvPr>
        </p:nvSpPr>
        <p:spPr bwMode="auto">
          <a:xfrm>
            <a:off x="2649538" y="812800"/>
            <a:ext cx="22574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FE3BA474-77E4-09AD-D3FB-DB7CB6F9337D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EG" altLang="en-EG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500743F-259C-5F57-2022-9C618FD6AB67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GB" altLang="en-EG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DE91773C-52DC-D0E4-3ADE-065A3C21D3D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GB" altLang="en-EG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F24184FB-CA84-0406-7756-9A8EB5545C4D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endParaRPr lang="en-GB" altLang="en-EG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C2236E17-AC60-E75A-82E4-17639FA8CC7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ECA54833-39D8-BB40-9BF2-C2879DE27B21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>
            <a:extLst>
              <a:ext uri="{FF2B5EF4-FFF2-40B4-BE49-F238E27FC236}">
                <a16:creationId xmlns:a16="http://schemas.microsoft.com/office/drawing/2014/main" id="{59AD0E8F-1170-8F5A-D6AB-034FB9AAE82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15C1C76-E8B5-2141-9088-092BFBE71EBA}" type="slidenum">
              <a:rPr lang="en-GB" altLang="en-EG" sz="1400" smtClean="0"/>
              <a:pPr>
                <a:spcBef>
                  <a:spcPct val="0"/>
                </a:spcBef>
              </a:pPr>
              <a:t>1</a:t>
            </a:fld>
            <a:endParaRPr lang="en-GB" altLang="en-EG" sz="1400"/>
          </a:p>
        </p:txBody>
      </p:sp>
      <p:sp>
        <p:nvSpPr>
          <p:cNvPr id="16387" name="Text Box 1">
            <a:extLst>
              <a:ext uri="{FF2B5EF4-FFF2-40B4-BE49-F238E27FC236}">
                <a16:creationId xmlns:a16="http://schemas.microsoft.com/office/drawing/2014/main" id="{F5DFEE25-D8DD-E017-6689-ED4E259C0DA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Text Box 2">
            <a:extLst>
              <a:ext uri="{FF2B5EF4-FFF2-40B4-BE49-F238E27FC236}">
                <a16:creationId xmlns:a16="http://schemas.microsoft.com/office/drawing/2014/main" id="{CD508C50-F263-4078-71DD-F7D616BC98E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EG" altLang="en-E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0450" y="8367714"/>
            <a:ext cx="21602700" cy="1779904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450" y="26854150"/>
            <a:ext cx="21602700" cy="1234281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1" indent="0" algn="ctr">
              <a:buNone/>
              <a:defRPr sz="2000"/>
            </a:lvl2pPr>
            <a:lvl3pPr marL="914361" indent="0" algn="ctr">
              <a:buNone/>
              <a:defRPr sz="1800"/>
            </a:lvl3pPr>
            <a:lvl4pPr marL="1371543" indent="0" algn="ctr">
              <a:buNone/>
              <a:defRPr sz="1600"/>
            </a:lvl4pPr>
            <a:lvl5pPr marL="1828724" indent="0" algn="ctr">
              <a:buNone/>
              <a:defRPr sz="1600"/>
            </a:lvl5pPr>
            <a:lvl6pPr marL="2285904" indent="0" algn="ctr">
              <a:buNone/>
              <a:defRPr sz="1600"/>
            </a:lvl6pPr>
            <a:lvl7pPr marL="2743085" indent="0" algn="ctr">
              <a:buNone/>
              <a:defRPr sz="1600"/>
            </a:lvl7pPr>
            <a:lvl8pPr marL="3200265" indent="0" algn="ctr">
              <a:buNone/>
              <a:defRPr sz="1600"/>
            </a:lvl8pPr>
            <a:lvl9pPr marL="3657447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EG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63273AF-0A90-13A2-194A-0112F47E8C3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C325F6-5D87-B005-D516-AC70A0CA22C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B1A5C-65E2-FC4A-996F-5E829B4487A4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1112279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89DEDF7-9FC0-E07A-FE06-C7EB629A627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691844-6E20-3744-FFFD-774C457C112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AB104-FFEC-0041-BF43-194328416043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1679004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80389" y="11963401"/>
            <a:ext cx="6480175" cy="337423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9863" y="11963401"/>
            <a:ext cx="19288125" cy="337423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4ABE3ED-E97C-55FC-23EA-2CA3E67615C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546BDA-894F-4669-9647-69274BE834E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57A28-3D68-EC4F-8DE7-A3D8FD3106FC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1124644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588" y="15882939"/>
            <a:ext cx="24480837" cy="109569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A2856C-DDA4-B548-4086-4D6972B0892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BF5E5F-FCBA-9556-D0DD-CB3080D2B26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0F3E5-CFEA-904A-9C66-3764ADCAE655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2547107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96707EC-175D-D86F-AFF3-C90E47D9A9F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CBED67-87E8-EF1B-5C42-AF66F11A51D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7E5C5-C96B-4545-9B92-4926A9312864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130618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325" y="12746037"/>
            <a:ext cx="24842788" cy="21267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325" y="34215389"/>
            <a:ext cx="24842788" cy="11183937"/>
          </a:xfrm>
        </p:spPr>
        <p:txBody>
          <a:bodyPr/>
          <a:lstStyle>
            <a:lvl1pPr marL="0" indent="0">
              <a:buNone/>
              <a:defRPr sz="2400"/>
            </a:lvl1pPr>
            <a:lvl2pPr marL="457181" indent="0">
              <a:buNone/>
              <a:defRPr sz="2000"/>
            </a:lvl2pPr>
            <a:lvl3pPr marL="914361" indent="0">
              <a:buNone/>
              <a:defRPr sz="1800"/>
            </a:lvl3pPr>
            <a:lvl4pPr marL="1371543" indent="0">
              <a:buNone/>
              <a:defRPr sz="1600"/>
            </a:lvl4pPr>
            <a:lvl5pPr marL="1828724" indent="0">
              <a:buNone/>
              <a:defRPr sz="1600"/>
            </a:lvl5pPr>
            <a:lvl6pPr marL="2285904" indent="0">
              <a:buNone/>
              <a:defRPr sz="1600"/>
            </a:lvl6pPr>
            <a:lvl7pPr marL="2743085" indent="0">
              <a:buNone/>
              <a:defRPr sz="1600"/>
            </a:lvl7pPr>
            <a:lvl8pPr marL="3200265" indent="0">
              <a:buNone/>
              <a:defRPr sz="1600"/>
            </a:lvl8pPr>
            <a:lvl9pPr marL="3657447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AE25C2F-A387-A24F-9801-B300724280B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9DEA51-2121-2C3D-5C76-5ABC2C444F3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61BFB-D814-0746-A93F-D48A6C84C451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36175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9864" y="11963401"/>
            <a:ext cx="12884150" cy="33742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6413" y="11963401"/>
            <a:ext cx="12884150" cy="33742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F50A7D7-4977-F326-3FB6-01D519AC5FC5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E38FAC3-5C65-CD7F-BFD9-BD376A470C5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2E89F-867D-7C4D-A5AC-0B27EA05F99D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1800457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375" y="2722565"/>
            <a:ext cx="24842788" cy="9882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4375" y="12533315"/>
            <a:ext cx="12185650" cy="6142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1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4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5" indent="0">
              <a:buNone/>
              <a:defRPr sz="1600" b="1"/>
            </a:lvl8pPr>
            <a:lvl9pPr marL="365744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4375" y="18675352"/>
            <a:ext cx="12185650" cy="274685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1189" y="12533315"/>
            <a:ext cx="12245975" cy="6142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1" indent="0">
              <a:buNone/>
              <a:defRPr sz="2000" b="1"/>
            </a:lvl2pPr>
            <a:lvl3pPr marL="914361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4" indent="0">
              <a:buNone/>
              <a:defRPr sz="1600" b="1"/>
            </a:lvl6pPr>
            <a:lvl7pPr marL="2743085" indent="0">
              <a:buNone/>
              <a:defRPr sz="1600" b="1"/>
            </a:lvl7pPr>
            <a:lvl8pPr marL="3200265" indent="0">
              <a:buNone/>
              <a:defRPr sz="1600" b="1"/>
            </a:lvl8pPr>
            <a:lvl9pPr marL="365744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1189" y="18675352"/>
            <a:ext cx="12245975" cy="274685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5538E1A-A987-C250-B520-44D2DBDCC907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23DDB9AE-A3D7-4892-BEE2-B877BFB9CAF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37916-1471-8F4D-A356-0A097A9A711E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4129975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3BA43DD-B91F-47C8-BCF7-FAA1EC62295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B234F9-3B0E-A4FE-802A-5B0F3C1EC18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F6619-3283-8649-8AB4-1ECCC2BDAC9F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183717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026E6E1-B715-6694-E4BA-BC631DD103E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ECE5906-8F20-C9BF-D7DB-AA1C97856D40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92077-4B6D-E740-88A8-A7763D0EAD95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159909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375" y="3408363"/>
            <a:ext cx="9290050" cy="119300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5975" y="7361241"/>
            <a:ext cx="14581188" cy="363331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4375" y="15338428"/>
            <a:ext cx="9290050" cy="28414663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1" indent="0">
              <a:buNone/>
              <a:defRPr sz="1200"/>
            </a:lvl3pPr>
            <a:lvl4pPr marL="1371543" indent="0">
              <a:buNone/>
              <a:defRPr sz="1000"/>
            </a:lvl4pPr>
            <a:lvl5pPr marL="1828724" indent="0">
              <a:buNone/>
              <a:defRPr sz="1000"/>
            </a:lvl5pPr>
            <a:lvl6pPr marL="2285904" indent="0">
              <a:buNone/>
              <a:defRPr sz="1000"/>
            </a:lvl6pPr>
            <a:lvl7pPr marL="2743085" indent="0">
              <a:buNone/>
              <a:defRPr sz="1000"/>
            </a:lvl7pPr>
            <a:lvl8pPr marL="3200265" indent="0">
              <a:buNone/>
              <a:defRPr sz="1000"/>
            </a:lvl8pPr>
            <a:lvl9pPr marL="365744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721BEFD-25C0-E74F-B403-D6140C9D155B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773065C-A8B3-B11D-CFAE-9AA2661E461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38FC4-4D6B-5743-8BF1-35295D3E9268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188210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375" y="3408363"/>
            <a:ext cx="9290050" cy="1193006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245975" y="7361241"/>
            <a:ext cx="14581188" cy="36333111"/>
          </a:xfrm>
        </p:spPr>
        <p:txBody>
          <a:bodyPr/>
          <a:lstStyle>
            <a:lvl1pPr marL="0" indent="0">
              <a:buNone/>
              <a:defRPr sz="3200"/>
            </a:lvl1pPr>
            <a:lvl2pPr marL="457181" indent="0">
              <a:buNone/>
              <a:defRPr sz="2800"/>
            </a:lvl2pPr>
            <a:lvl3pPr marL="914361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4" indent="0">
              <a:buNone/>
              <a:defRPr sz="2000"/>
            </a:lvl6pPr>
            <a:lvl7pPr marL="2743085" indent="0">
              <a:buNone/>
              <a:defRPr sz="2000"/>
            </a:lvl7pPr>
            <a:lvl8pPr marL="3200265" indent="0">
              <a:buNone/>
              <a:defRPr sz="2000"/>
            </a:lvl8pPr>
            <a:lvl9pPr marL="3657447" indent="0">
              <a:buNone/>
              <a:defRPr sz="2000"/>
            </a:lvl9pPr>
          </a:lstStyle>
          <a:p>
            <a:pPr lvl="0"/>
            <a:endParaRPr lang="en-E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4375" y="15338428"/>
            <a:ext cx="9290050" cy="28414663"/>
          </a:xfrm>
        </p:spPr>
        <p:txBody>
          <a:bodyPr/>
          <a:lstStyle>
            <a:lvl1pPr marL="0" indent="0">
              <a:buNone/>
              <a:defRPr sz="1600"/>
            </a:lvl1pPr>
            <a:lvl2pPr marL="457181" indent="0">
              <a:buNone/>
              <a:defRPr sz="1400"/>
            </a:lvl2pPr>
            <a:lvl3pPr marL="914361" indent="0">
              <a:buNone/>
              <a:defRPr sz="1200"/>
            </a:lvl3pPr>
            <a:lvl4pPr marL="1371543" indent="0">
              <a:buNone/>
              <a:defRPr sz="1000"/>
            </a:lvl4pPr>
            <a:lvl5pPr marL="1828724" indent="0">
              <a:buNone/>
              <a:defRPr sz="1000"/>
            </a:lvl5pPr>
            <a:lvl6pPr marL="2285904" indent="0">
              <a:buNone/>
              <a:defRPr sz="1000"/>
            </a:lvl6pPr>
            <a:lvl7pPr marL="2743085" indent="0">
              <a:buNone/>
              <a:defRPr sz="1000"/>
            </a:lvl7pPr>
            <a:lvl8pPr marL="3200265" indent="0">
              <a:buNone/>
              <a:defRPr sz="1000"/>
            </a:lvl8pPr>
            <a:lvl9pPr marL="365744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B5E4EC6-4175-A100-34C4-B4CE9D79F02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46FEAF7-B7CF-B2EA-16D5-DC6D4D5F331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F55D8-9FB3-4041-9C91-F6ECF9F6D362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</p:spTree>
    <p:extLst>
      <p:ext uri="{BB962C8B-B14F-4D97-AF65-F5344CB8AC3E}">
        <p14:creationId xmlns:p14="http://schemas.microsoft.com/office/powerpoint/2010/main" val="363959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FFFF"/>
            </a:gs>
            <a:gs pos="100000">
              <a:srgbClr val="979797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1B48BC8E-A185-2789-09E3-9E9234268E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60588" y="15882938"/>
            <a:ext cx="24480837" cy="1095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EG"/>
              <a:t>Click to edit the title text formatClick to edit Master title style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2FF1669-5AA2-4E18-0FF9-B65192AB6F71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1439863" y="47386875"/>
            <a:ext cx="6718300" cy="27193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870" algn="l"/>
                <a:tab pos="1447739" algn="l"/>
                <a:tab pos="2171609" algn="l"/>
                <a:tab pos="2895479" algn="l"/>
                <a:tab pos="3619349" algn="l"/>
                <a:tab pos="4343218" algn="l"/>
                <a:tab pos="5067088" algn="l"/>
                <a:tab pos="5790957" algn="l"/>
                <a:tab pos="6514827" algn="l"/>
              </a:tabLst>
              <a:defRPr sz="9899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r>
              <a:rPr lang="en-GB" altLang="en-EG"/>
              <a:t>03/01/15</a:t>
            </a:r>
          </a:p>
        </p:txBody>
      </p:sp>
      <p:sp>
        <p:nvSpPr>
          <p:cNvPr id="1028" name="Text Box 3">
            <a:extLst>
              <a:ext uri="{FF2B5EF4-FFF2-40B4-BE49-F238E27FC236}">
                <a16:creationId xmlns:a16="http://schemas.microsoft.com/office/drawing/2014/main" id="{7D6EEC6E-9C12-390B-1815-10FA6174E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0913" y="47386875"/>
            <a:ext cx="9120187" cy="272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EG" altLang="en-EG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87F9F29-FD78-731B-0541-BFF356843FE2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20642263" y="47386875"/>
            <a:ext cx="6718300" cy="27193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870" algn="l"/>
                <a:tab pos="1447739" algn="l"/>
                <a:tab pos="2171609" algn="l"/>
                <a:tab pos="2895479" algn="l"/>
                <a:tab pos="3619349" algn="l"/>
                <a:tab pos="4343218" algn="l"/>
                <a:tab pos="5067088" algn="l"/>
                <a:tab pos="5790957" algn="l"/>
                <a:tab pos="6514827" algn="l"/>
              </a:tabLst>
              <a:defRPr sz="9899">
                <a:solidFill>
                  <a:srgbClr val="000000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CC84592C-DEB0-BA47-B0F5-3A9CC8BC31B3}" type="slidenum">
              <a:rPr lang="en-GB" altLang="en-EG"/>
              <a:pPr>
                <a:defRPr/>
              </a:pPr>
              <a:t>‹#›</a:t>
            </a:fld>
            <a:endParaRPr lang="en-GB" altLang="en-EG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AC1600A6-1F80-79CA-4BE7-8945F9417B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39863" y="11963400"/>
            <a:ext cx="25920700" cy="3374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EG"/>
              <a:t>Click to edit the outline text format</a:t>
            </a:r>
          </a:p>
          <a:p>
            <a:pPr lvl="1"/>
            <a:r>
              <a:rPr lang="en-GB" altLang="en-EG"/>
              <a:t>Second Outline Level</a:t>
            </a:r>
          </a:p>
          <a:p>
            <a:pPr lvl="2"/>
            <a:r>
              <a:rPr lang="en-GB" altLang="en-EG"/>
              <a:t>Third Outline Level</a:t>
            </a:r>
          </a:p>
          <a:p>
            <a:pPr lvl="3"/>
            <a:r>
              <a:rPr lang="en-GB" altLang="en-EG"/>
              <a:t>Fourth Outline Level</a:t>
            </a:r>
          </a:p>
          <a:p>
            <a:pPr lvl="4"/>
            <a:r>
              <a:rPr lang="en-GB" altLang="en-EG"/>
              <a:t>Fifth Outline Level</a:t>
            </a:r>
          </a:p>
          <a:p>
            <a:pPr lvl="4"/>
            <a:r>
              <a:rPr lang="en-GB" altLang="en-EG"/>
              <a:t>Sixth Outline Level</a:t>
            </a:r>
          </a:p>
          <a:p>
            <a:pPr lvl="4"/>
            <a:r>
              <a:rPr lang="en-GB" altLang="en-EG"/>
              <a:t>Seventh Outline Level</a:t>
            </a:r>
          </a:p>
          <a:p>
            <a:pPr lvl="4"/>
            <a:r>
              <a:rPr lang="en-GB" altLang="en-EG"/>
              <a:t>Eighth Outline Level</a:t>
            </a:r>
          </a:p>
          <a:p>
            <a:pPr lvl="4"/>
            <a:r>
              <a:rPr lang="en-GB" altLang="en-EG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l" defTabSz="447675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8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7675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8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2pPr>
      <a:lvl3pPr algn="l" defTabSz="447675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8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3pPr>
      <a:lvl4pPr algn="l" defTabSz="447675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8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4pPr>
      <a:lvl5pPr algn="l" defTabSz="447675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800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5pPr>
      <a:lvl6pPr marL="2514495" indent="-228591" algn="l" defTabSz="449244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899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6pPr>
      <a:lvl7pPr marL="2971676" indent="-228591" algn="l" defTabSz="449244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899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7pPr>
      <a:lvl8pPr marL="3428856" indent="-228591" algn="l" defTabSz="449244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899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8pPr>
      <a:lvl9pPr marL="3886037" indent="-228591" algn="l" defTabSz="449244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899">
          <a:solidFill>
            <a:srgbClr val="000000"/>
          </a:solidFill>
          <a:latin typeface="Calibri" panose="020F0502020204030204" pitchFamily="34" charset="0"/>
          <a:ea typeface="Microsoft YaHei" panose="020B0503020204020204" pitchFamily="34" charset="-122"/>
        </a:defRPr>
      </a:lvl9pPr>
    </p:titleStyle>
    <p:bodyStyle>
      <a:lvl1pPr marL="341313" indent="-341313" algn="l" defTabSz="447675" rtl="0" eaLnBrk="0" fontAlgn="base" hangingPunct="0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17500" kern="1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7675" rtl="0" eaLnBrk="0" fontAlgn="base" hangingPunct="0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132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1413" indent="-227013" algn="l" defTabSz="447675" rtl="0" eaLnBrk="0" fontAlgn="base" hangingPunct="0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11000" kern="1200">
          <a:solidFill>
            <a:srgbClr val="000000"/>
          </a:solidFill>
          <a:latin typeface="+mn-lt"/>
          <a:ea typeface="+mn-ea"/>
          <a:cs typeface="+mn-cs"/>
        </a:defRPr>
      </a:lvl3pPr>
      <a:lvl4pPr marL="1598613" indent="-227013" algn="l" defTabSz="447675" rtl="0" eaLnBrk="0" fontAlgn="base" hangingPunct="0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11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5813" indent="-227013" algn="l" defTabSz="447675" rtl="0" eaLnBrk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495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7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56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37" indent="-228591" algn="l" defTabSz="91436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EG"/>
      </a:defPPr>
      <a:lvl1pPr marL="0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1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4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5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7" algn="l" defTabSz="91436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:a16="http://schemas.microsoft.com/office/drawing/2014/main" id="{9CF09AFD-5CDE-AB90-09BF-A3206907A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263" y="506413"/>
            <a:ext cx="27722512" cy="4462462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 w="9360" cap="flat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EG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C9E8312B-5689-25E9-793C-63627C11D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8813" y="649288"/>
            <a:ext cx="24863425" cy="31813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0000" tIns="66240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4013" algn="l"/>
                <a:tab pos="3617913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defRPr/>
            </a:pPr>
            <a:r>
              <a:rPr lang="en-GB" altLang="en-EG" sz="11499" b="1" dirty="0">
                <a:solidFill>
                  <a:srgbClr val="000000"/>
                </a:solidFill>
              </a:rPr>
              <a:t>Poster Title : font size 100 - 115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F9CF9F6-71E3-DC27-5151-94E7964AD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1388" y="2233613"/>
            <a:ext cx="13039725" cy="1262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9040" rIns="90000" bIns="45000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7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84163"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marL="1141413" indent="-227013"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marL="1598613" indent="-227013"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marL="2055813" indent="-227013"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30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02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74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46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EG" sz="8000" b="1">
                <a:latin typeface="Arial" panose="020B0604020202020204" pitchFamily="34" charset="0"/>
              </a:rPr>
              <a:t>Authors: font size 80 – 90 bold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68C8B197-BC37-BC21-C7D3-45C4D2F4F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4150" y="3529013"/>
            <a:ext cx="1392237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59040" rIns="90000" bIns="45000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7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84163"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marL="1141413" indent="-227013"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marL="1598613" indent="-227013"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marL="2055813" indent="-227013"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30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02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74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46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EG" sz="7200">
                <a:latin typeface="Arial" panose="020B0604020202020204" pitchFamily="34" charset="0"/>
              </a:rPr>
              <a:t>Affiliation: font size 70 - 80</a:t>
            </a:r>
          </a:p>
        </p:txBody>
      </p:sp>
      <p:sp>
        <p:nvSpPr>
          <p:cNvPr id="15365" name="Rectangle 7">
            <a:extLst>
              <a:ext uri="{FF2B5EF4-FFF2-40B4-BE49-F238E27FC236}">
                <a16:creationId xmlns:a16="http://schemas.microsoft.com/office/drawing/2014/main" id="{9ECBAC35-6FED-0DA8-5874-D265845B05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263" y="5761038"/>
            <a:ext cx="13388975" cy="11449050"/>
          </a:xfrm>
          <a:prstGeom prst="rect">
            <a:avLst/>
          </a:prstGeom>
          <a:solidFill>
            <a:schemeClr val="bg1"/>
          </a:solidFill>
          <a:ln w="25560">
            <a:solidFill>
              <a:schemeClr val="accent5">
                <a:lumMod val="40000"/>
                <a:lumOff val="6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EG" altLang="en-EG"/>
          </a:p>
        </p:txBody>
      </p:sp>
      <p:sp>
        <p:nvSpPr>
          <p:cNvPr id="15366" name="Rectangle 8">
            <a:extLst>
              <a:ext uri="{FF2B5EF4-FFF2-40B4-BE49-F238E27FC236}">
                <a16:creationId xmlns:a16="http://schemas.microsoft.com/office/drawing/2014/main" id="{45F24F85-19CF-A5F2-E670-365A9F880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2163" y="5761038"/>
            <a:ext cx="13336587" cy="23761700"/>
          </a:xfrm>
          <a:prstGeom prst="rect">
            <a:avLst/>
          </a:prstGeom>
          <a:solidFill>
            <a:schemeClr val="bg1"/>
          </a:solidFill>
          <a:ln w="25560">
            <a:solidFill>
              <a:srgbClr val="3A5F8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EG" altLang="en-EG"/>
          </a:p>
        </p:txBody>
      </p:sp>
      <p:sp>
        <p:nvSpPr>
          <p:cNvPr id="15367" name="Rectangle 9">
            <a:extLst>
              <a:ext uri="{FF2B5EF4-FFF2-40B4-BE49-F238E27FC236}">
                <a16:creationId xmlns:a16="http://schemas.microsoft.com/office/drawing/2014/main" id="{13F2A389-6E7A-BAE4-C257-A7656DBD6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17795875"/>
            <a:ext cx="13414375" cy="23761700"/>
          </a:xfrm>
          <a:prstGeom prst="rect">
            <a:avLst/>
          </a:prstGeom>
          <a:solidFill>
            <a:schemeClr val="bg1"/>
          </a:solidFill>
          <a:ln w="25560">
            <a:solidFill>
              <a:srgbClr val="3A5F8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EG" altLang="en-EG"/>
          </a:p>
        </p:txBody>
      </p:sp>
      <p:sp>
        <p:nvSpPr>
          <p:cNvPr id="15368" name="Rectangle 10">
            <a:extLst>
              <a:ext uri="{FF2B5EF4-FFF2-40B4-BE49-F238E27FC236}">
                <a16:creationId xmlns:a16="http://schemas.microsoft.com/office/drawing/2014/main" id="{371E7311-4D70-288E-393C-6C5E32D01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2163" y="30459363"/>
            <a:ext cx="13336587" cy="11096625"/>
          </a:xfrm>
          <a:prstGeom prst="rect">
            <a:avLst/>
          </a:prstGeom>
          <a:solidFill>
            <a:schemeClr val="bg1"/>
          </a:solidFill>
          <a:ln w="25560">
            <a:solidFill>
              <a:srgbClr val="3A5F8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EG" altLang="en-EG"/>
          </a:p>
        </p:txBody>
      </p:sp>
      <p:sp>
        <p:nvSpPr>
          <p:cNvPr id="15369" name="Rectangle 11">
            <a:extLst>
              <a:ext uri="{FF2B5EF4-FFF2-40B4-BE49-F238E27FC236}">
                <a16:creationId xmlns:a16="http://schemas.microsoft.com/office/drawing/2014/main" id="{BC437937-2899-9475-D963-E2B1B07DC3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100" y="42268775"/>
            <a:ext cx="27551063" cy="7993063"/>
          </a:xfrm>
          <a:prstGeom prst="rect">
            <a:avLst/>
          </a:prstGeom>
          <a:solidFill>
            <a:schemeClr val="bg1"/>
          </a:solidFill>
          <a:ln w="25560">
            <a:solidFill>
              <a:srgbClr val="3A5F8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EG" altLang="en-EG"/>
          </a:p>
        </p:txBody>
      </p:sp>
      <p:sp>
        <p:nvSpPr>
          <p:cNvPr id="15375" name="AutoShape 18">
            <a:extLst>
              <a:ext uri="{FF2B5EF4-FFF2-40B4-BE49-F238E27FC236}">
                <a16:creationId xmlns:a16="http://schemas.microsoft.com/office/drawing/2014/main" id="{7DDE8EAB-F0EF-6B2C-E045-C4DA49161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38" y="31802388"/>
            <a:ext cx="12584112" cy="9242425"/>
          </a:xfrm>
          <a:prstGeom prst="roundRect">
            <a:avLst>
              <a:gd name="adj" fmla="val 16667"/>
            </a:avLst>
          </a:prstGeom>
          <a:solidFill>
            <a:srgbClr val="CFE7F5"/>
          </a:solidFill>
          <a:ln w="936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5440" rIns="90000" bIns="45000" anchor="ctr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7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84163"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marL="1141413" indent="-227013"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marL="1598613" indent="-227013"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marL="2055813" indent="-227013"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30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02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74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46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EG" sz="5400">
                <a:latin typeface="Arial" panose="020B0604020202020204" pitchFamily="34" charset="0"/>
              </a:rPr>
              <a:t>For example </a:t>
            </a:r>
          </a:p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EG" sz="5400">
                <a:latin typeface="Arial" panose="020B0604020202020204" pitchFamily="34" charset="0"/>
              </a:rPr>
              <a:t>Picture with at least 1500x1500 pixels size</a:t>
            </a:r>
          </a:p>
        </p:txBody>
      </p:sp>
      <p:sp>
        <p:nvSpPr>
          <p:cNvPr id="15376" name="Rectangle 19">
            <a:extLst>
              <a:ext uri="{FF2B5EF4-FFF2-40B4-BE49-F238E27FC236}">
                <a16:creationId xmlns:a16="http://schemas.microsoft.com/office/drawing/2014/main" id="{6E734ADA-CE38-6ABB-6EA3-786FD98FD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2838" y="31972250"/>
            <a:ext cx="12641262" cy="92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7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84163"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marL="1141413" indent="-227013"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marL="1598613" indent="-227013"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marL="2055813" indent="-227013"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30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02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74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46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EG" sz="5400"/>
              <a:t>text</a:t>
            </a:r>
          </a:p>
        </p:txBody>
      </p:sp>
      <p:sp>
        <p:nvSpPr>
          <p:cNvPr id="15377" name="Rectangle 20">
            <a:extLst>
              <a:ext uri="{FF2B5EF4-FFF2-40B4-BE49-F238E27FC236}">
                <a16:creationId xmlns:a16="http://schemas.microsoft.com/office/drawing/2014/main" id="{AF8BF2D0-110D-0494-AA65-407BA4EEF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975" y="43781663"/>
            <a:ext cx="12641263" cy="92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7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84163"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marL="1141413" indent="-227013"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marL="1598613" indent="-227013"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marL="2055813" indent="-227013"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30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02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74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46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EG" sz="5400"/>
              <a:t>text</a:t>
            </a:r>
          </a:p>
        </p:txBody>
      </p:sp>
      <p:sp>
        <p:nvSpPr>
          <p:cNvPr id="15378" name="Rectangle 21">
            <a:extLst>
              <a:ext uri="{FF2B5EF4-FFF2-40B4-BE49-F238E27FC236}">
                <a16:creationId xmlns:a16="http://schemas.microsoft.com/office/drawing/2014/main" id="{6F9FF8AC-DFBC-21EC-F0A2-2439BF34D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8375" y="7345363"/>
            <a:ext cx="12641263" cy="922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7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84163"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marL="1141413" indent="-227013"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marL="1598613" indent="-227013"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marL="2055813" indent="-227013"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30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02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74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46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EG" sz="5400"/>
              <a:t>text</a:t>
            </a:r>
          </a:p>
        </p:txBody>
      </p:sp>
      <p:sp>
        <p:nvSpPr>
          <p:cNvPr id="15379" name="Rectangle 22">
            <a:extLst>
              <a:ext uri="{FF2B5EF4-FFF2-40B4-BE49-F238E27FC236}">
                <a16:creationId xmlns:a16="http://schemas.microsoft.com/office/drawing/2014/main" id="{FAC1734F-7046-B4FF-0251-00CEA3697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400" y="7223125"/>
            <a:ext cx="12641263" cy="92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>
            <a:spAutoFit/>
          </a:bodyPr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7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 marL="741363" indent="-284163"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 marL="1141413" indent="-227013"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 marL="1598613" indent="-227013"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 marL="2055813" indent="-227013"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30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02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74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4613" indent="-227013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EG" sz="5400"/>
              <a:t>text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4964D41-C947-D696-F2BA-197B6562C41A}"/>
              </a:ext>
            </a:extLst>
          </p:cNvPr>
          <p:cNvSpPr txBox="1"/>
          <p:nvPr/>
        </p:nvSpPr>
        <p:spPr>
          <a:xfrm>
            <a:off x="15335250" y="8804275"/>
            <a:ext cx="12136438" cy="1917448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4000" b="1" dirty="0"/>
              <a:t>The Dental Trauma Management Conference </a:t>
            </a:r>
            <a:r>
              <a:rPr lang="en-US" sz="4000" dirty="0"/>
              <a:t>uses 42” LCD displays in the Landscape position.</a:t>
            </a:r>
          </a:p>
          <a:p>
            <a:br>
              <a:rPr lang="en-US" sz="4000" dirty="0"/>
            </a:br>
            <a:endParaRPr lang="en-US" sz="4000" dirty="0"/>
          </a:p>
          <a:p>
            <a:r>
              <a:rPr lang="en-US" sz="4000" dirty="0"/>
              <a:t>- For best viewing, set your page size to 80.01 cm width x 142.02 cm Hight.</a:t>
            </a:r>
          </a:p>
          <a:p>
            <a:br>
              <a:rPr lang="en-US" sz="4000" dirty="0"/>
            </a:br>
            <a:endParaRPr lang="en-US" sz="4000" dirty="0"/>
          </a:p>
          <a:p>
            <a:r>
              <a:rPr lang="en-US" sz="4000" dirty="0"/>
              <a:t>- Add text, pictures, tables or charts font size for tables or text 40 – 50 / Pictures resolution 300 dpi</a:t>
            </a:r>
          </a:p>
          <a:p>
            <a:br>
              <a:rPr lang="en-US" sz="4000" dirty="0"/>
            </a:br>
            <a:endParaRPr lang="en-US" sz="4000" dirty="0"/>
          </a:p>
          <a:p>
            <a:r>
              <a:rPr lang="en-US" sz="4000" dirty="0"/>
              <a:t>- Font size should be a minimum of 32 points. This sample text is 40 points.</a:t>
            </a:r>
          </a:p>
          <a:p>
            <a:br>
              <a:rPr lang="en-US" sz="4000" dirty="0"/>
            </a:br>
            <a:endParaRPr lang="en-US" sz="4000" dirty="0"/>
          </a:p>
          <a:p>
            <a:r>
              <a:rPr lang="en-US" sz="4000" dirty="0"/>
              <a:t>-For any section, the font size is relative. If inserted text does not fill the current section, then font size must be increased.</a:t>
            </a:r>
          </a:p>
          <a:p>
            <a:r>
              <a:rPr lang="en-US" sz="4000" dirty="0"/>
              <a:t>Also, the layout, number of sections and titles could be modified as you desire.  </a:t>
            </a:r>
          </a:p>
          <a:p>
            <a:br>
              <a:rPr lang="en-US" sz="4000" dirty="0"/>
            </a:br>
            <a:endParaRPr lang="en-US" sz="4000" dirty="0"/>
          </a:p>
          <a:p>
            <a:r>
              <a:rPr lang="en-US" sz="4000" b="1" dirty="0"/>
              <a:t>- Remember contrast</a:t>
            </a:r>
            <a:r>
              <a:rPr lang="en-US" sz="4000" dirty="0"/>
              <a:t>. Dark fonts on light backgrounds, light fonts on dark backgrounds. All other combinations are especially difficult to read on-screen.</a:t>
            </a:r>
          </a:p>
          <a:p>
            <a:br>
              <a:rPr lang="en-US" sz="4000" dirty="0"/>
            </a:br>
            <a:endParaRPr lang="en-US" sz="4000" dirty="0"/>
          </a:p>
          <a:p>
            <a:r>
              <a:rPr lang="en-US" sz="4000" dirty="0"/>
              <a:t>- Export your document as </a:t>
            </a:r>
            <a:r>
              <a:rPr lang="en-US" sz="4000" b="1" u="sng" dirty="0"/>
              <a:t>PDF</a:t>
            </a:r>
            <a:r>
              <a:rPr lang="en-US" sz="4000" dirty="0"/>
              <a:t> file if possible.</a:t>
            </a:r>
          </a:p>
          <a:p>
            <a:pPr algn="just" defTabSz="2874963" eaLnBrk="1" hangingPunct="1">
              <a:defRPr/>
            </a:pPr>
            <a:endParaRPr lang="en-US" altLang="en-EG" sz="4000" dirty="0">
              <a:solidFill>
                <a:prstClr val="black"/>
              </a:solidFill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Picture 5" descr="A blue and green background with white text&#10;&#10;AI-generated content may be incorrect.">
            <a:extLst>
              <a:ext uri="{FF2B5EF4-FFF2-40B4-BE49-F238E27FC236}">
                <a16:creationId xmlns:a16="http://schemas.microsoft.com/office/drawing/2014/main" id="{DFA7F319-857C-04A2-5214-A6496A3046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400" y="865187"/>
            <a:ext cx="3516313" cy="35163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96FFA6C-C815-16F2-2E36-D059C7C295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837" y="5761038"/>
            <a:ext cx="13331825" cy="14060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EEE8E70-3604-9E54-9D84-447050127B38}"/>
              </a:ext>
            </a:extLst>
          </p:cNvPr>
          <p:cNvSpPr txBox="1"/>
          <p:nvPr/>
        </p:nvSpPr>
        <p:spPr>
          <a:xfrm>
            <a:off x="1346970" y="5952367"/>
            <a:ext cx="1132527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EG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840FE60-4E59-1656-C8AF-52E6C2F82D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6708" y="17804642"/>
            <a:ext cx="13331825" cy="140609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BAA02CE-DB44-E71E-0D85-0DA9716ADEB2}"/>
              </a:ext>
            </a:extLst>
          </p:cNvPr>
          <p:cNvSpPr txBox="1"/>
          <p:nvPr/>
        </p:nvSpPr>
        <p:spPr>
          <a:xfrm>
            <a:off x="1268841" y="17995971"/>
            <a:ext cx="1132527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EG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439E30B-5A53-69CC-744C-598D1AE973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47339" y="5714171"/>
            <a:ext cx="13331825" cy="140609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DEFFBE2-5836-6E67-C4A5-3A4D9B4DB45E}"/>
              </a:ext>
            </a:extLst>
          </p:cNvPr>
          <p:cNvSpPr txBox="1"/>
          <p:nvPr/>
        </p:nvSpPr>
        <p:spPr>
          <a:xfrm>
            <a:off x="15489472" y="5905500"/>
            <a:ext cx="1132527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EG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4A2BBBA-1B99-731B-7CA7-194B1BEFEA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52003" y="30566102"/>
            <a:ext cx="13331825" cy="140609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2ED4567-C671-FDB0-313F-2F5A583BF10C}"/>
              </a:ext>
            </a:extLst>
          </p:cNvPr>
          <p:cNvSpPr txBox="1"/>
          <p:nvPr/>
        </p:nvSpPr>
        <p:spPr>
          <a:xfrm>
            <a:off x="15494136" y="30757431"/>
            <a:ext cx="1132527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EG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D28ECCE-2801-ED77-C3D1-51D194CF13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100" y="42269368"/>
            <a:ext cx="27533064" cy="140609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5895057-8C2C-9F27-12B1-4D44214F4BDD}"/>
              </a:ext>
            </a:extLst>
          </p:cNvPr>
          <p:cNvSpPr txBox="1"/>
          <p:nvPr/>
        </p:nvSpPr>
        <p:spPr>
          <a:xfrm>
            <a:off x="8195897" y="42485392"/>
            <a:ext cx="1132527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EG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 2013 - 2022">
  <a:themeElements>
    <a:clrScheme name="Office Theme 2013 - 202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 2013 - 2022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EG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EG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Office Theme 2013 - 202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013 - 202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013 - 202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013 - 202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013 - 202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013 - 202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013 - 202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C5E21A34A71D9149BD03194F57EF5CE7" ma:contentTypeVersion="1" ma:contentTypeDescription="Upload an image." ma:contentTypeScope="" ma:versionID="583b5c7ce2a9826190a7660fc4df7f9a">
  <xsd:schema xmlns:xsd="http://www.w3.org/2001/XMLSchema" xmlns:xs="http://www.w3.org/2001/XMLSchema" xmlns:p="http://schemas.microsoft.com/office/2006/metadata/properties" xmlns:ns1="http://schemas.microsoft.com/sharepoint/v3" xmlns:ns2="9084028F-7DC7-42C4-A5A1-415877546C4E" xmlns:ns3="http://schemas.microsoft.com/sharepoint/v3/fields" targetNamespace="http://schemas.microsoft.com/office/2006/metadata/properties" ma:root="true" ma:fieldsID="1d664e8686b26368e1a15de8bd2f2598" ns1:_="" ns2:_="" ns3:_="">
    <xsd:import namespace="http://schemas.microsoft.com/sharepoint/v3"/>
    <xsd:import namespace="9084028F-7DC7-42C4-A5A1-415877546C4E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84028F-7DC7-42C4-A5A1-415877546C4E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1B6271-88C7-4F97-B03D-28F1F09724A6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E0161A93-3C39-42DC-BDC0-252E4DB4C2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2B2ED6-DC31-45A8-9ABE-6DC0130B30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084028F-7DC7-42C4-A5A1-415877546C4E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129</TotalTime>
  <Words>205</Words>
  <Application>Microsoft Macintosh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Microsoft YaHei</vt:lpstr>
      <vt:lpstr>Calibri</vt:lpstr>
      <vt:lpstr>Times New Roman</vt:lpstr>
      <vt:lpstr>Arial Unicode MS</vt:lpstr>
      <vt:lpstr>Office Theme 2013 - 2022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ahmed.fawzy</cp:lastModifiedBy>
  <cp:revision>8</cp:revision>
  <cp:lastPrinted>1601-01-01T00:00:00Z</cp:lastPrinted>
  <dcterms:created xsi:type="dcterms:W3CDTF">1601-01-01T00:00:00Z</dcterms:created>
  <dcterms:modified xsi:type="dcterms:W3CDTF">2025-12-05T12:32:57Z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ic_System_Copyright">
    <vt:lpwstr/>
  </property>
</Properties>
</file>